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F944-597D-4ADF-BE4A-BA9F79EFBFD3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0B3E0D6-7246-4217-B553-BDF088DA2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331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F944-597D-4ADF-BE4A-BA9F79EFBFD3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0B3E0D6-7246-4217-B553-BDF088DA2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212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F944-597D-4ADF-BE4A-BA9F79EFBFD3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0B3E0D6-7246-4217-B553-BDF088DA213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82466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F944-597D-4ADF-BE4A-BA9F79EFBFD3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0B3E0D6-7246-4217-B553-BDF088DA2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3893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F944-597D-4ADF-BE4A-BA9F79EFBFD3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0B3E0D6-7246-4217-B553-BDF088DA213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98253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F944-597D-4ADF-BE4A-BA9F79EFBFD3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0B3E0D6-7246-4217-B553-BDF088DA2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407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F944-597D-4ADF-BE4A-BA9F79EFBFD3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3E0D6-7246-4217-B553-BDF088DA2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889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F944-597D-4ADF-BE4A-BA9F79EFBFD3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3E0D6-7246-4217-B553-BDF088DA2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91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F944-597D-4ADF-BE4A-BA9F79EFBFD3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3E0D6-7246-4217-B553-BDF088DA2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48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F944-597D-4ADF-BE4A-BA9F79EFBFD3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0B3E0D6-7246-4217-B553-BDF088DA2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357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F944-597D-4ADF-BE4A-BA9F79EFBFD3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0B3E0D6-7246-4217-B553-BDF088DA2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8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F944-597D-4ADF-BE4A-BA9F79EFBFD3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0B3E0D6-7246-4217-B553-BDF088DA2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318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F944-597D-4ADF-BE4A-BA9F79EFBFD3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3E0D6-7246-4217-B553-BDF088DA2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861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F944-597D-4ADF-BE4A-BA9F79EFBFD3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3E0D6-7246-4217-B553-BDF088DA2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26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F944-597D-4ADF-BE4A-BA9F79EFBFD3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3E0D6-7246-4217-B553-BDF088DA2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918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F944-597D-4ADF-BE4A-BA9F79EFBFD3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0B3E0D6-7246-4217-B553-BDF088DA2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676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BF944-597D-4ADF-BE4A-BA9F79EFBFD3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0B3E0D6-7246-4217-B553-BDF088DA2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51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536" y="180304"/>
            <a:ext cx="4868214" cy="1510383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цифровой лаборатории по биологии на уроках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во внеурочное время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1780" y="1951484"/>
            <a:ext cx="3263503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274643" y="2401552"/>
            <a:ext cx="3263503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367" y="50241"/>
            <a:ext cx="4374524" cy="328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975" y="2118910"/>
            <a:ext cx="3679065" cy="2759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234" y="4230352"/>
            <a:ext cx="3176789" cy="2382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012919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</TotalTime>
  <Words>7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Times New Roman</vt:lpstr>
      <vt:lpstr>Wingdings 3</vt:lpstr>
      <vt:lpstr>Легкий дым</vt:lpstr>
      <vt:lpstr>Применение цифровой лаборатории по биологии на уроках  и во внеурочное время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Применение цифровой лаборатории по биологии на уроках  и во внеурочное время</dc:title>
  <dc:creator>Учетная запись Майкрософт</dc:creator>
  <cp:lastModifiedBy>Учетная запись Майкрософт</cp:lastModifiedBy>
  <cp:revision>1</cp:revision>
  <dcterms:created xsi:type="dcterms:W3CDTF">2022-11-25T13:55:20Z</dcterms:created>
  <dcterms:modified xsi:type="dcterms:W3CDTF">2022-11-25T13:56:31Z</dcterms:modified>
</cp:coreProperties>
</file>